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>
        <p:scale>
          <a:sx n="50" d="100"/>
          <a:sy n="50" d="100"/>
        </p:scale>
        <p:origin x="3348" y="2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C8A21-3DB2-4F79-8BB2-F629BE79F893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9065-C7F7-4EEA-8242-328082E15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00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4F52-E74C-1C58-766F-85F42299A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B9302-20C0-C2E7-AFD8-ABD99CB3B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B21BC-8035-E2C2-EBC3-4CD14463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02AC1-E52B-BC19-8BA7-D2651AEC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3ADE9-D9C5-9A22-354F-1D20E501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6250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F4E7-4B34-3261-AC09-F4889155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36137-B32A-4FE1-EC89-8774246C9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93E33-9227-73F1-BD5C-8F4D47249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C6F2A-EE6C-EC12-493C-0591F013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C4C89-30A9-5019-BB2B-0CA7DCC9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276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82625-11B0-2DBF-C005-5D4C24A2A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03436-1665-E161-0FF9-6B8C2DB63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26AF8-9396-5BB6-D5B8-1874C182A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20D60-A720-F8B3-4F49-A8ECBD87C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D449D-03ED-64DA-E7D6-DD81A99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81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4CBC-5D40-CEA8-DB3B-6AB67406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8B847-00B5-E9D2-9048-2B7FE065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44364-C697-90CA-E61C-F303C4DD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F491D-343F-23E0-E5DD-4ABA0E023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85C23-0456-A462-37FB-3BD41E66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339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ECBD-CDE6-8AA8-4720-A8AFBCC0B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D0A65-6E89-FA06-25A9-86CA70723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7796D-B068-E638-7D1A-907B6F9D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2D97E-AA96-0463-FC3C-0CDE2810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3FF37-8A6B-8B41-4034-BAF68173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994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1340-E59D-7512-C183-12ECA291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3B11F-7EDD-DC92-55B6-71AE83A35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C0388-F5A4-D459-57B2-E61CCF076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0D2EC-0F00-C2FB-832B-9D8DCD96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E5405-58A9-E63B-9F4C-006F7429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79FF0-4132-3F66-DC6F-768164F4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948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2370-BF57-EDA1-F21C-B939EF1D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881EA-CAB0-E09A-77BD-789ABA4C1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20C8B-1356-F39B-68FF-023463730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EFDEDE-ED11-D512-0D61-D7D4C9CD9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F7A12-137A-8054-FFE5-F1485A970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85C68-11F7-F785-B7EA-6056A944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25E2A-4D4B-E9B1-6868-8CCB2D0E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47E974-4255-1DB1-4A08-AA315CE8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81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A7D5-682A-541A-6EBC-9D897A12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28594-A493-0D34-EA75-376595F1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423F6-8B62-6510-B9DD-C82AF15F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C5E34-C7C3-9701-E146-72805196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90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FC463-A9DA-D3E5-F8D6-7559F8787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DB31F-D823-1D58-58B3-8869FB9E5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B991-D972-5BE1-461B-9F583A91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1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0A1C-E32B-347D-E479-8BECC9115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D6B09-D367-7E72-D1D0-2D6D10205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19223-4F90-064C-BF2B-D323B6C64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D0DBB-CEB4-A64C-86D8-152D911DA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38AEF-A9E7-D59A-E3BC-74774BFA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A9279-E29E-CFBB-B6EB-04FBFF61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97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7A4D-1089-7251-0FC4-C032B4D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ADEFE-34A8-10BF-CD50-2452BE473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9DE84-2586-C653-9BB2-F363C570D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1D3CA-A148-E6B1-C40F-7C5B2E9A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2DEDD-3900-D4D6-9918-392F197EE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1C5FA-80C8-086F-B8C7-DAB2D5B7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376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05012-4105-17F8-290C-962C4EBC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CF7B4-EE1D-3D0E-C936-2641766A3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AFA1D-8D90-DD4F-8D1D-FA39A0BD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3C2C5-6D54-4264-A1A6-4DEAD6B03A5B}" type="datetimeFigureOut">
              <a:rPr lang="en-CA" smtClean="0"/>
              <a:t>2022-11-18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FD34A-50CF-3453-056D-E8B42D665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47EB6-8DB2-662F-B8EF-0B7B53C1B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22EAE-79FE-486B-8A85-40F3E43E26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067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F4897A-9838-1788-3654-1A81793057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26" name="Picture 2" descr="灶門炭治郎|鬼滅之刃炭治郎| 故事介紹-1月更新">
            <a:extLst>
              <a:ext uri="{FF2B5EF4-FFF2-40B4-BE49-F238E27FC236}">
                <a16:creationId xmlns:a16="http://schemas.microsoft.com/office/drawing/2014/main" id="{E553EDB4-DF96-0A8B-80C7-8E91A8EBB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670" y="3726083"/>
            <a:ext cx="3395330" cy="307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1FDB2A-C677-54C0-3641-901DDD1019DD}"/>
              </a:ext>
            </a:extLst>
          </p:cNvPr>
          <p:cNvSpPr txBox="1"/>
          <p:nvPr/>
        </p:nvSpPr>
        <p:spPr>
          <a:xfrm>
            <a:off x="2559065" y="4974573"/>
            <a:ext cx="6734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Abadi" panose="020B0604020104020204" pitchFamily="34" charset="0"/>
              </a:rPr>
              <a:t>After my family got killed by demon, </a:t>
            </a:r>
          </a:p>
          <a:p>
            <a:r>
              <a:rPr lang="en-US" altLang="zh-CN" dirty="0">
                <a:solidFill>
                  <a:srgbClr val="FFC000"/>
                </a:solidFill>
                <a:latin typeface="Abadi" panose="020B0604020104020204" pitchFamily="34" charset="0"/>
              </a:rPr>
              <a:t>I joined the Demon Killing Squad to protect my sister </a:t>
            </a:r>
            <a:r>
              <a:rPr lang="en-US" altLang="zh-CN" dirty="0" err="1">
                <a:solidFill>
                  <a:srgbClr val="FFC000"/>
                </a:solidFill>
                <a:latin typeface="Abadi" panose="020B0604020104020204" pitchFamily="34" charset="0"/>
              </a:rPr>
              <a:t>Nezuko</a:t>
            </a:r>
            <a:r>
              <a:rPr lang="en-US" altLang="zh-CN" dirty="0">
                <a:solidFill>
                  <a:srgbClr val="FFC000"/>
                </a:solidFill>
                <a:latin typeface="Abadi" panose="020B0604020104020204" pitchFamily="34" charset="0"/>
              </a:rPr>
              <a:t> </a:t>
            </a:r>
            <a:r>
              <a:rPr lang="en-CA" altLang="zh-CN" dirty="0">
                <a:solidFill>
                  <a:srgbClr val="FFC000"/>
                </a:solidFill>
                <a:latin typeface="Abadi" panose="020B0604020104020204" pitchFamily="34" charset="0"/>
              </a:rPr>
              <a:t>and </a:t>
            </a:r>
          </a:p>
          <a:p>
            <a:r>
              <a:rPr lang="en-CA" altLang="zh-CN" dirty="0">
                <a:solidFill>
                  <a:srgbClr val="FFC000"/>
                </a:solidFill>
                <a:latin typeface="Abadi" panose="020B0604020104020204" pitchFamily="34" charset="0"/>
              </a:rPr>
              <a:t>slay demon.</a:t>
            </a:r>
            <a:endParaRPr lang="en-CA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D68AA-AF5A-4295-DC2F-D3EA10328E8F}"/>
              </a:ext>
            </a:extLst>
          </p:cNvPr>
          <p:cNvSpPr txBox="1"/>
          <p:nvPr/>
        </p:nvSpPr>
        <p:spPr>
          <a:xfrm>
            <a:off x="2559065" y="5014126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badi" panose="020B0604020202020204" pitchFamily="34" charset="0"/>
              </a:rPr>
              <a:t>Water Breathing! My name is </a:t>
            </a:r>
            <a:r>
              <a:rPr lang="en-US" dirty="0" err="1">
                <a:solidFill>
                  <a:srgbClr val="FFC000"/>
                </a:solidFill>
                <a:latin typeface="Abadi" panose="020B0604020202020204" pitchFamily="34" charset="0"/>
              </a:rPr>
              <a:t>Tanjiro</a:t>
            </a:r>
            <a:r>
              <a:rPr lang="en-US" dirty="0">
                <a:solidFill>
                  <a:srgbClr val="FFC000"/>
                </a:solidFill>
                <a:latin typeface="Abadi" panose="020B0604020202020204" pitchFamily="34" charset="0"/>
              </a:rPr>
              <a:t>. </a:t>
            </a:r>
          </a:p>
        </p:txBody>
      </p:sp>
      <p:pic>
        <p:nvPicPr>
          <p:cNvPr id="15" name="Picture 9" descr="竈門禰豆子| 鬼滅之刃Wiki | Fandom">
            <a:extLst>
              <a:ext uri="{FF2B5EF4-FFF2-40B4-BE49-F238E27FC236}">
                <a16:creationId xmlns:a16="http://schemas.microsoft.com/office/drawing/2014/main" id="{328CD31D-FFE0-FBE8-555A-E82B4336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1742" y="3845704"/>
            <a:ext cx="3401742" cy="290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C182B4-A408-D283-3371-7490A8BD72FC}"/>
              </a:ext>
            </a:extLst>
          </p:cNvPr>
          <p:cNvSpPr txBox="1"/>
          <p:nvPr/>
        </p:nvSpPr>
        <p:spPr>
          <a:xfrm>
            <a:off x="-7765388" y="4939304"/>
            <a:ext cx="753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Abadi" panose="020B0604020104020204" pitchFamily="34" charset="0"/>
              </a:rPr>
              <a:t>I become demon since I got bet by a demon. But I still can recognize my brother. </a:t>
            </a:r>
          </a:p>
          <a:p>
            <a:r>
              <a:rPr lang="en-US" altLang="zh-CN" dirty="0">
                <a:solidFill>
                  <a:srgbClr val="FFC000"/>
                </a:solidFill>
                <a:latin typeface="Abadi" panose="020B0604020104020204" pitchFamily="34" charset="0"/>
              </a:rPr>
              <a:t>I thirst for blood but I wont hurt my brother.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2063CF-DDD2-1168-4D9C-FF2E17C2B465}"/>
              </a:ext>
            </a:extLst>
          </p:cNvPr>
          <p:cNvSpPr txBox="1"/>
          <p:nvPr/>
        </p:nvSpPr>
        <p:spPr>
          <a:xfrm>
            <a:off x="-7746944" y="4939304"/>
            <a:ext cx="223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C000"/>
                </a:solidFill>
                <a:latin typeface="Abadi" panose="020B0604020202020204" pitchFamily="34" charset="0"/>
              </a:rPr>
              <a:t>My name is </a:t>
            </a:r>
            <a:r>
              <a:rPr lang="en-US" altLang="zh-CN" dirty="0" err="1">
                <a:solidFill>
                  <a:srgbClr val="FFC000"/>
                </a:solidFill>
                <a:latin typeface="Abadi" panose="020B0604020104020204" pitchFamily="34" charset="0"/>
              </a:rPr>
              <a:t>Nezuko</a:t>
            </a:r>
            <a:r>
              <a:rPr lang="en-CA" dirty="0">
                <a:solidFill>
                  <a:srgbClr val="FFC000"/>
                </a:solidFill>
                <a:latin typeface="Abadi" panose="020B0604020202020204" pitchFamily="34" charset="0"/>
              </a:rPr>
              <a:t>.</a:t>
            </a:r>
            <a:r>
              <a:rPr lang="zh-CN" altLang="en-US" dirty="0">
                <a:solidFill>
                  <a:srgbClr val="FFC000"/>
                </a:solidFill>
                <a:latin typeface="Abadi" panose="020B0604020202020204" pitchFamily="34" charset="0"/>
              </a:rPr>
              <a:t> </a:t>
            </a:r>
          </a:p>
          <a:p>
            <a:endParaRPr lang="en-CA" dirty="0">
              <a:solidFill>
                <a:srgbClr val="FFC000"/>
              </a:solidFill>
              <a:latin typeface="Abadi" panose="020B0604020202020204" pitchFamily="34" charset="0"/>
            </a:endParaRPr>
          </a:p>
        </p:txBody>
      </p:sp>
      <p:pic>
        <p:nvPicPr>
          <p:cNvPr id="21" name="Picture 6" descr="我妻善逸| 鬼滅之刃Wiki | Fandom">
            <a:extLst>
              <a:ext uri="{FF2B5EF4-FFF2-40B4-BE49-F238E27FC236}">
                <a16:creationId xmlns:a16="http://schemas.microsoft.com/office/drawing/2014/main" id="{2A947954-6946-CC3D-D7FA-C0466C9D2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775" y="3104348"/>
            <a:ext cx="3559294" cy="375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8AD67A-2EA3-0B15-2EAE-C7E51A56831F}"/>
              </a:ext>
            </a:extLst>
          </p:cNvPr>
          <p:cNvSpPr txBox="1"/>
          <p:nvPr/>
        </p:nvSpPr>
        <p:spPr>
          <a:xfrm>
            <a:off x="12387415" y="5216303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Thunder Breathing! My name is </a:t>
            </a:r>
            <a:r>
              <a:rPr lang="en-US" dirty="0" err="1">
                <a:solidFill>
                  <a:srgbClr val="FFC000"/>
                </a:solidFill>
                <a:latin typeface="Abadi" panose="020B0604020104020204" pitchFamily="34" charset="0"/>
              </a:rPr>
              <a:t>Agatsuma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Abadi" panose="020B0604020104020204" pitchFamily="34" charset="0"/>
              </a:rPr>
              <a:t>Zenitsu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.</a:t>
            </a:r>
            <a:endParaRPr lang="en-CA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E19FE-B082-565F-624C-58278A02C67D}"/>
              </a:ext>
            </a:extLst>
          </p:cNvPr>
          <p:cNvSpPr txBox="1"/>
          <p:nvPr/>
        </p:nvSpPr>
        <p:spPr>
          <a:xfrm>
            <a:off x="12424187" y="5216303"/>
            <a:ext cx="9030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If I am under excessive tension and fear, I will fall into a deep sleep state</a:t>
            </a:r>
          </a:p>
          <a:p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and display my superb swordsmanship Thunder Breathing Method in a sleeping position, </a:t>
            </a:r>
          </a:p>
          <a:p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but I do not know this. Although at present, only one of the six basic types </a:t>
            </a:r>
          </a:p>
          <a:p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of Thunder Breathing Method has been learned.</a:t>
            </a:r>
            <a:endParaRPr lang="en-CA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ACC11AAB-85F2-D259-004A-0668F02C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37455" cy="405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BDB61C-114C-34B5-33F3-1754F1CCEE65}"/>
              </a:ext>
            </a:extLst>
          </p:cNvPr>
          <p:cNvSpPr txBox="1"/>
          <p:nvPr/>
        </p:nvSpPr>
        <p:spPr>
          <a:xfrm>
            <a:off x="2559065" y="1188133"/>
            <a:ext cx="4868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  <a:latin typeface="Abadi" panose="020B0604020104020204" pitchFamily="34" charset="0"/>
              </a:rPr>
              <a:t>Move!Move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!</a:t>
            </a:r>
          </a:p>
          <a:p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Beast Breathing! My name is </a:t>
            </a:r>
            <a:r>
              <a:rPr lang="en-US" dirty="0" err="1">
                <a:solidFill>
                  <a:srgbClr val="FFC000"/>
                </a:solidFill>
                <a:latin typeface="Abadi" panose="020B0604020104020204" pitchFamily="34" charset="0"/>
              </a:rPr>
              <a:t>Hashibira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Abadi" panose="020B0604020104020204" pitchFamily="34" charset="0"/>
              </a:rPr>
              <a:t>Inosuke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.</a:t>
            </a:r>
            <a:endParaRPr lang="en-CA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6057B9-BD45-8894-C80B-C82E8C6E6105}"/>
              </a:ext>
            </a:extLst>
          </p:cNvPr>
          <p:cNvSpPr txBox="1"/>
          <p:nvPr/>
        </p:nvSpPr>
        <p:spPr>
          <a:xfrm>
            <a:off x="2559065" y="1187645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Wait! I am not a demon! </a:t>
            </a:r>
            <a:endParaRPr lang="en-CA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4ECDF9-75F6-D025-B9DC-6ADA2A27F338}"/>
              </a:ext>
            </a:extLst>
          </p:cNvPr>
          <p:cNvSpPr txBox="1"/>
          <p:nvPr/>
        </p:nvSpPr>
        <p:spPr>
          <a:xfrm>
            <a:off x="2559065" y="1187645"/>
            <a:ext cx="9825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I use the boar headgear to hide my handsome face. </a:t>
            </a:r>
          </a:p>
          <a:p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I grew up in the mountains with an unusual "sense of touch" and can sense the shaking of the air. </a:t>
            </a:r>
          </a:p>
          <a:p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I created my own I-</a:t>
            </a:r>
            <a:r>
              <a:rPr lang="en-US" dirty="0" err="1">
                <a:solidFill>
                  <a:srgbClr val="FFC000"/>
                </a:solidFill>
                <a:latin typeface="Abadi" panose="020B0604020104020204" pitchFamily="34" charset="0"/>
              </a:rPr>
              <a:t>ryu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 - Breath of the Beast without the guidance of a trainer.</a:t>
            </a:r>
          </a:p>
        </p:txBody>
      </p:sp>
      <p:pic>
        <p:nvPicPr>
          <p:cNvPr id="31" name="demon slayer dnb final final">
            <a:hlinkClick r:id="" action="ppaction://media"/>
            <a:extLst>
              <a:ext uri="{FF2B5EF4-FFF2-40B4-BE49-F238E27FC236}">
                <a16:creationId xmlns:a16="http://schemas.microsoft.com/office/drawing/2014/main" id="{A424C88C-0D31-AC1A-5788-AC1BE4840EE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9384.4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8360" y="6259598"/>
            <a:ext cx="406400" cy="40640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C927B17-7E1B-5FEC-2681-E56FDEEA7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915" y="-3131917"/>
            <a:ext cx="4799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445AE81-980F-CC53-60BD-E81223277CE7}"/>
              </a:ext>
            </a:extLst>
          </p:cNvPr>
          <p:cNvSpPr/>
          <p:nvPr/>
        </p:nvSpPr>
        <p:spPr>
          <a:xfrm>
            <a:off x="12751336" y="81743"/>
            <a:ext cx="959293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Noobies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are you ready for the fight? Do not slow me down. </a:t>
            </a:r>
          </a:p>
          <a:p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 do not have time to save you!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60E6DA-898A-2C5F-13A5-02B9CE3F2881}"/>
              </a:ext>
            </a:extLst>
          </p:cNvPr>
          <p:cNvSpPr txBox="1"/>
          <p:nvPr/>
        </p:nvSpPr>
        <p:spPr>
          <a:xfrm>
            <a:off x="9950681" y="59143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C000"/>
                </a:solidFill>
                <a:latin typeface="Abadi" panose="020B0604020104020204" pitchFamily="34" charset="0"/>
              </a:rPr>
              <a:t>Student ID: hkong44</a:t>
            </a:r>
          </a:p>
        </p:txBody>
      </p:sp>
    </p:spTree>
    <p:extLst>
      <p:ext uri="{BB962C8B-B14F-4D97-AF65-F5344CB8AC3E}">
        <p14:creationId xmlns:p14="http://schemas.microsoft.com/office/powerpoint/2010/main" val="16142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1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600"/>
                            </p:stCondLst>
                            <p:childTnLst>
                              <p:par>
                                <p:cTn id="29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100"/>
                            </p:stCondLst>
                            <p:childTnLst>
                              <p:par>
                                <p:cTn id="3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24987 0.0034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100"/>
                            </p:stCondLst>
                            <p:childTnLst>
                              <p:par>
                                <p:cTn id="37" presetID="42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2.08333E-7 -1.11111E-6 L 0.85339 0.0016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66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900"/>
                            </p:stCondLst>
                            <p:childTnLst>
                              <p:par>
                                <p:cTn id="4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400"/>
                            </p:stCondLst>
                            <p:childTnLst>
                              <p:par>
                                <p:cTn id="44" presetID="42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4.79167E-6 0 L 0.85299 0.0122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643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2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700"/>
                            </p:stCondLst>
                            <p:childTnLst>
                              <p:par>
                                <p:cTn id="5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2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07 L -0.31771 -0.00602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200"/>
                            </p:stCondLst>
                            <p:childTnLst>
                              <p:par>
                                <p:cTn id="59" presetID="42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00039 -0.02014 L -0.92461 -0.0354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50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800"/>
                            </p:stCondLst>
                            <p:childTnLst>
                              <p:par>
                                <p:cTn id="6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300"/>
                            </p:stCondLst>
                            <p:childTnLst>
                              <p:par>
                                <p:cTn id="66" presetID="42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-0.00195 -0.04028 L -0.97734 -0.0402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300"/>
                            </p:stCondLst>
                            <p:childTnLst>
                              <p:par>
                                <p:cTn id="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800"/>
                            </p:stCondLst>
                            <p:childTnLst>
                              <p:par>
                                <p:cTn id="7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3300"/>
                            </p:stCondLst>
                            <p:childTnLst>
                              <p:par>
                                <p:cTn id="7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300"/>
                            </p:stCondLst>
                            <p:childTnLst>
                              <p:par>
                                <p:cTn id="9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63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250"/>
                            </p:stCondLst>
                            <p:childTnLst>
                              <p:par>
                                <p:cTn id="1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97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1100"/>
                            </p:stCondLst>
                            <p:childTnLst>
                              <p:par>
                                <p:cTn id="1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16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1150"/>
                            </p:stCondLst>
                            <p:childTnLst>
                              <p:par>
                                <p:cTn id="1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1650"/>
                            </p:stCondLst>
                            <p:childTnLst>
                              <p:par>
                                <p:cTn id="1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2150"/>
                            </p:stCondLst>
                            <p:childTnLst>
                              <p:par>
                                <p:cTn id="13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-0.53217 2.96296E-6 C -0.77045 2.96296E-6 -1.0642 0.12361 -1.0642 0.22407 L -1.0642 0.44815 " pathEditMode="relative" rAng="0" ptsTypes="AAAA">
                                      <p:cBhvr>
                                        <p:cTn id="1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216" y="2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150"/>
                            </p:stCondLst>
                            <p:childTnLst>
                              <p:par>
                                <p:cTn id="133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-2.70833E-6 -1.48148E-6 L -0.4 -1.48148E-6 C -0.57916 -1.48148E-6 -0.79987 0.08912 -0.79987 0.16158 L -0.79987 0.32315 " pathEditMode="relative" rAng="0" ptsTypes="AAAA">
                                      <p:cBhvr>
                                        <p:cTn id="1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0" y="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750"/>
                            </p:stCondLst>
                            <p:childTnLst>
                              <p:par>
                                <p:cTn id="1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1250"/>
                            </p:stCondLst>
                            <p:childTnLst>
                              <p:par>
                                <p:cTn id="14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10" grpId="0"/>
      <p:bldP spid="10" grpId="1"/>
      <p:bldP spid="11" grpId="0"/>
      <p:bldP spid="11" grpId="1"/>
      <p:bldP spid="16" grpId="0"/>
      <p:bldP spid="16" grpId="1"/>
      <p:bldP spid="17" grpId="0"/>
      <p:bldP spid="17" grpId="1"/>
      <p:bldP spid="22" grpId="0"/>
      <p:bldP spid="22" grpId="1"/>
      <p:bldP spid="24" grpId="0"/>
      <p:bldP spid="24" grpId="1"/>
      <p:bldP spid="26" grpId="0"/>
      <p:bldP spid="26" grpId="1"/>
      <p:bldP spid="27" grpId="0"/>
      <p:bldP spid="27" grpId="1"/>
      <p:bldP spid="30" grpId="0"/>
      <p:bldP spid="30" grpId="1"/>
      <p:bldP spid="33" grpId="0"/>
      <p:bldP spid="3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231</Words>
  <Application>Microsoft Office PowerPoint</Application>
  <PresentationFormat>Widescreen</PresentationFormat>
  <Paragraphs>21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Abadi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Kong</dc:creator>
  <cp:lastModifiedBy>Luke Kong</cp:lastModifiedBy>
  <cp:revision>53</cp:revision>
  <dcterms:created xsi:type="dcterms:W3CDTF">2022-11-18T17:33:49Z</dcterms:created>
  <dcterms:modified xsi:type="dcterms:W3CDTF">2022-11-19T19:20:14Z</dcterms:modified>
</cp:coreProperties>
</file>